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1" r:id="rId23"/>
    <p:sldId id="278" r:id="rId24"/>
    <p:sldId id="279" r:id="rId25"/>
    <p:sldId id="280" r:id="rId2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0" d="100"/>
          <a:sy n="40" d="100"/>
        </p:scale>
        <p:origin x="102" y="10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103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94.png"/><Relationship Id="rId5" Type="http://schemas.openxmlformats.org/officeDocument/2006/relationships/image" Target="../media/image99.png"/><Relationship Id="rId10" Type="http://schemas.openxmlformats.org/officeDocument/2006/relationships/image" Target="../media/image86.png"/><Relationship Id="rId4" Type="http://schemas.openxmlformats.org/officeDocument/2006/relationships/image" Target="../media/image98.png"/><Relationship Id="rId9" Type="http://schemas.openxmlformats.org/officeDocument/2006/relationships/image" Target="../media/image8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97.png"/><Relationship Id="rId7" Type="http://schemas.openxmlformats.org/officeDocument/2006/relationships/image" Target="../media/image89.png"/><Relationship Id="rId12" Type="http://schemas.openxmlformats.org/officeDocument/2006/relationships/image" Target="../media/image10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107.png"/><Relationship Id="rId5" Type="http://schemas.openxmlformats.org/officeDocument/2006/relationships/image" Target="../media/image104.png"/><Relationship Id="rId10" Type="http://schemas.openxmlformats.org/officeDocument/2006/relationships/image" Target="../media/image106.png"/><Relationship Id="rId4" Type="http://schemas.openxmlformats.org/officeDocument/2006/relationships/image" Target="../media/image98.png"/><Relationship Id="rId9" Type="http://schemas.openxmlformats.org/officeDocument/2006/relationships/image" Target="../media/image10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97.png"/><Relationship Id="rId7" Type="http://schemas.openxmlformats.org/officeDocument/2006/relationships/image" Target="../media/image89.png"/><Relationship Id="rId12" Type="http://schemas.openxmlformats.org/officeDocument/2006/relationships/image" Target="../media/image1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111.png"/><Relationship Id="rId5" Type="http://schemas.openxmlformats.org/officeDocument/2006/relationships/image" Target="../media/image109.png"/><Relationship Id="rId10" Type="http://schemas.openxmlformats.org/officeDocument/2006/relationships/image" Target="../media/image110.png"/><Relationship Id="rId4" Type="http://schemas.openxmlformats.org/officeDocument/2006/relationships/image" Target="../media/image98.png"/><Relationship Id="rId9" Type="http://schemas.openxmlformats.org/officeDocument/2006/relationships/image" Target="../media/image10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117.png"/><Relationship Id="rId3" Type="http://schemas.openxmlformats.org/officeDocument/2006/relationships/image" Target="../media/image97.png"/><Relationship Id="rId7" Type="http://schemas.openxmlformats.org/officeDocument/2006/relationships/image" Target="../media/image89.png"/><Relationship Id="rId12" Type="http://schemas.openxmlformats.org/officeDocument/2006/relationships/image" Target="../media/image1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115.png"/><Relationship Id="rId5" Type="http://schemas.openxmlformats.org/officeDocument/2006/relationships/image" Target="../media/image113.png"/><Relationship Id="rId10" Type="http://schemas.openxmlformats.org/officeDocument/2006/relationships/image" Target="../media/image114.png"/><Relationship Id="rId4" Type="http://schemas.openxmlformats.org/officeDocument/2006/relationships/image" Target="../media/image98.png"/><Relationship Id="rId9" Type="http://schemas.openxmlformats.org/officeDocument/2006/relationships/image" Target="../media/image105.png"/><Relationship Id="rId14" Type="http://schemas.openxmlformats.org/officeDocument/2006/relationships/image" Target="../media/image1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125.png"/><Relationship Id="rId3" Type="http://schemas.openxmlformats.org/officeDocument/2006/relationships/image" Target="../media/image65.png"/><Relationship Id="rId7" Type="http://schemas.openxmlformats.org/officeDocument/2006/relationships/image" Target="../media/image122.png"/><Relationship Id="rId12" Type="http://schemas.openxmlformats.org/officeDocument/2006/relationships/image" Target="../media/image12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11" Type="http://schemas.openxmlformats.org/officeDocument/2006/relationships/image" Target="../media/image72.png"/><Relationship Id="rId5" Type="http://schemas.openxmlformats.org/officeDocument/2006/relationships/image" Target="../media/image120.png"/><Relationship Id="rId15" Type="http://schemas.openxmlformats.org/officeDocument/2006/relationships/image" Target="../media/image126.png"/><Relationship Id="rId10" Type="http://schemas.openxmlformats.org/officeDocument/2006/relationships/image" Target="../media/image71.png"/><Relationship Id="rId4" Type="http://schemas.openxmlformats.org/officeDocument/2006/relationships/image" Target="../media/image119.png"/><Relationship Id="rId9" Type="http://schemas.openxmlformats.org/officeDocument/2006/relationships/image" Target="../media/image123.png"/><Relationship Id="rId1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1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94.png"/><Relationship Id="rId5" Type="http://schemas.openxmlformats.org/officeDocument/2006/relationships/image" Target="../media/image127.png"/><Relationship Id="rId10" Type="http://schemas.openxmlformats.org/officeDocument/2006/relationships/image" Target="../media/image86.png"/><Relationship Id="rId4" Type="http://schemas.openxmlformats.org/officeDocument/2006/relationships/image" Target="../media/image98.png"/><Relationship Id="rId9" Type="http://schemas.openxmlformats.org/officeDocument/2006/relationships/image" Target="../media/image129.png"/><Relationship Id="rId14" Type="http://schemas.openxmlformats.org/officeDocument/2006/relationships/image" Target="../media/image1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135.png"/><Relationship Id="rId3" Type="http://schemas.openxmlformats.org/officeDocument/2006/relationships/image" Target="../media/image97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11" Type="http://schemas.openxmlformats.org/officeDocument/2006/relationships/image" Target="../media/image107.png"/><Relationship Id="rId5" Type="http://schemas.openxmlformats.org/officeDocument/2006/relationships/image" Target="../media/image133.png"/><Relationship Id="rId10" Type="http://schemas.openxmlformats.org/officeDocument/2006/relationships/image" Target="../media/image106.png"/><Relationship Id="rId4" Type="http://schemas.openxmlformats.org/officeDocument/2006/relationships/image" Target="../media/image98.png"/><Relationship Id="rId9" Type="http://schemas.openxmlformats.org/officeDocument/2006/relationships/image" Target="../media/image105.png"/><Relationship Id="rId14" Type="http://schemas.openxmlformats.org/officeDocument/2006/relationships/image" Target="../media/image1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139.png"/><Relationship Id="rId3" Type="http://schemas.openxmlformats.org/officeDocument/2006/relationships/image" Target="../media/image97.png"/><Relationship Id="rId7" Type="http://schemas.openxmlformats.org/officeDocument/2006/relationships/image" Target="../media/image129.png"/><Relationship Id="rId12" Type="http://schemas.openxmlformats.org/officeDocument/2006/relationships/image" Target="../media/image13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11" Type="http://schemas.openxmlformats.org/officeDocument/2006/relationships/image" Target="../media/image111.png"/><Relationship Id="rId5" Type="http://schemas.openxmlformats.org/officeDocument/2006/relationships/image" Target="../media/image137.png"/><Relationship Id="rId10" Type="http://schemas.openxmlformats.org/officeDocument/2006/relationships/image" Target="../media/image110.png"/><Relationship Id="rId4" Type="http://schemas.openxmlformats.org/officeDocument/2006/relationships/image" Target="../media/image98.png"/><Relationship Id="rId9" Type="http://schemas.openxmlformats.org/officeDocument/2006/relationships/image" Target="../media/image105.png"/><Relationship Id="rId14" Type="http://schemas.openxmlformats.org/officeDocument/2006/relationships/image" Target="../media/image1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3.png"/><Relationship Id="rId7" Type="http://schemas.openxmlformats.org/officeDocument/2006/relationships/image" Target="../media/image128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5" Type="http://schemas.openxmlformats.org/officeDocument/2006/relationships/image" Target="../media/image98.png"/><Relationship Id="rId10" Type="http://schemas.openxmlformats.org/officeDocument/2006/relationships/image" Target="../media/image105.png"/><Relationship Id="rId4" Type="http://schemas.openxmlformats.org/officeDocument/2006/relationships/image" Target="../media/image97.png"/><Relationship Id="rId9" Type="http://schemas.openxmlformats.org/officeDocument/2006/relationships/image" Target="../media/image8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97.png"/><Relationship Id="rId7" Type="http://schemas.openxmlformats.org/officeDocument/2006/relationships/image" Target="../media/image1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11" Type="http://schemas.openxmlformats.org/officeDocument/2006/relationships/image" Target="../media/image145.png"/><Relationship Id="rId5" Type="http://schemas.openxmlformats.org/officeDocument/2006/relationships/image" Target="../media/image143.png"/><Relationship Id="rId10" Type="http://schemas.openxmlformats.org/officeDocument/2006/relationships/image" Target="../media/image144.png"/><Relationship Id="rId4" Type="http://schemas.openxmlformats.org/officeDocument/2006/relationships/image" Target="../media/image98.png"/><Relationship Id="rId9" Type="http://schemas.openxmlformats.org/officeDocument/2006/relationships/image" Target="../media/image10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149.png"/><Relationship Id="rId3" Type="http://schemas.openxmlformats.org/officeDocument/2006/relationships/image" Target="../media/image97.png"/><Relationship Id="rId7" Type="http://schemas.openxmlformats.org/officeDocument/2006/relationships/image" Target="../media/image129.png"/><Relationship Id="rId12" Type="http://schemas.openxmlformats.org/officeDocument/2006/relationships/image" Target="../media/image14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11" Type="http://schemas.openxmlformats.org/officeDocument/2006/relationships/image" Target="../media/image147.png"/><Relationship Id="rId5" Type="http://schemas.openxmlformats.org/officeDocument/2006/relationships/image" Target="../media/image143.png"/><Relationship Id="rId10" Type="http://schemas.openxmlformats.org/officeDocument/2006/relationships/image" Target="../media/image146.png"/><Relationship Id="rId4" Type="http://schemas.openxmlformats.org/officeDocument/2006/relationships/image" Target="../media/image98.png"/><Relationship Id="rId9" Type="http://schemas.openxmlformats.org/officeDocument/2006/relationships/image" Target="../media/image10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154.png"/><Relationship Id="rId3" Type="http://schemas.openxmlformats.org/officeDocument/2006/relationships/image" Target="../media/image97.png"/><Relationship Id="rId7" Type="http://schemas.openxmlformats.org/officeDocument/2006/relationships/image" Target="../media/image129.png"/><Relationship Id="rId12" Type="http://schemas.openxmlformats.org/officeDocument/2006/relationships/image" Target="../media/image15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11" Type="http://schemas.openxmlformats.org/officeDocument/2006/relationships/image" Target="../media/image152.png"/><Relationship Id="rId5" Type="http://schemas.openxmlformats.org/officeDocument/2006/relationships/image" Target="../media/image150.png"/><Relationship Id="rId10" Type="http://schemas.openxmlformats.org/officeDocument/2006/relationships/image" Target="../media/image151.png"/><Relationship Id="rId4" Type="http://schemas.openxmlformats.org/officeDocument/2006/relationships/image" Target="../media/image98.png"/><Relationship Id="rId9" Type="http://schemas.openxmlformats.org/officeDocument/2006/relationships/image" Target="../media/image105.png"/><Relationship Id="rId14" Type="http://schemas.openxmlformats.org/officeDocument/2006/relationships/image" Target="../media/image15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166.png"/><Relationship Id="rId18" Type="http://schemas.openxmlformats.org/officeDocument/2006/relationships/image" Target="../media/image171.png"/><Relationship Id="rId3" Type="http://schemas.openxmlformats.org/officeDocument/2006/relationships/image" Target="../media/image157.png"/><Relationship Id="rId7" Type="http://schemas.openxmlformats.org/officeDocument/2006/relationships/image" Target="../media/image160.png"/><Relationship Id="rId12" Type="http://schemas.openxmlformats.org/officeDocument/2006/relationships/image" Target="../media/image165.png"/><Relationship Id="rId17" Type="http://schemas.openxmlformats.org/officeDocument/2006/relationships/image" Target="../media/image170.png"/><Relationship Id="rId2" Type="http://schemas.openxmlformats.org/officeDocument/2006/relationships/image" Target="../media/image156.png"/><Relationship Id="rId16" Type="http://schemas.openxmlformats.org/officeDocument/2006/relationships/image" Target="../media/image1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164.png"/><Relationship Id="rId5" Type="http://schemas.openxmlformats.org/officeDocument/2006/relationships/image" Target="../media/image159.png"/><Relationship Id="rId15" Type="http://schemas.openxmlformats.org/officeDocument/2006/relationships/image" Target="../media/image168.png"/><Relationship Id="rId10" Type="http://schemas.openxmlformats.org/officeDocument/2006/relationships/image" Target="../media/image163.png"/><Relationship Id="rId4" Type="http://schemas.openxmlformats.org/officeDocument/2006/relationships/image" Target="../media/image158.png"/><Relationship Id="rId9" Type="http://schemas.openxmlformats.org/officeDocument/2006/relationships/image" Target="../media/image162.png"/><Relationship Id="rId14" Type="http://schemas.openxmlformats.org/officeDocument/2006/relationships/image" Target="../media/image16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176.png"/><Relationship Id="rId3" Type="http://schemas.openxmlformats.org/officeDocument/2006/relationships/image" Target="../media/image97.png"/><Relationship Id="rId7" Type="http://schemas.openxmlformats.org/officeDocument/2006/relationships/image" Target="../media/image129.png"/><Relationship Id="rId12" Type="http://schemas.openxmlformats.org/officeDocument/2006/relationships/image" Target="../media/image17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11" Type="http://schemas.openxmlformats.org/officeDocument/2006/relationships/image" Target="../media/image174.png"/><Relationship Id="rId5" Type="http://schemas.openxmlformats.org/officeDocument/2006/relationships/image" Target="../media/image172.png"/><Relationship Id="rId10" Type="http://schemas.openxmlformats.org/officeDocument/2006/relationships/image" Target="../media/image173.png"/><Relationship Id="rId4" Type="http://schemas.openxmlformats.org/officeDocument/2006/relationships/image" Target="../media/image98.png"/><Relationship Id="rId9" Type="http://schemas.openxmlformats.org/officeDocument/2006/relationships/image" Target="../media/image105.png"/><Relationship Id="rId14" Type="http://schemas.openxmlformats.org/officeDocument/2006/relationships/image" Target="../media/image17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182.png"/><Relationship Id="rId18" Type="http://schemas.openxmlformats.org/officeDocument/2006/relationships/image" Target="../media/image187.png"/><Relationship Id="rId3" Type="http://schemas.openxmlformats.org/officeDocument/2006/relationships/image" Target="../media/image97.png"/><Relationship Id="rId7" Type="http://schemas.openxmlformats.org/officeDocument/2006/relationships/image" Target="../media/image129.png"/><Relationship Id="rId12" Type="http://schemas.openxmlformats.org/officeDocument/2006/relationships/image" Target="../media/image181.png"/><Relationship Id="rId17" Type="http://schemas.openxmlformats.org/officeDocument/2006/relationships/image" Target="../media/image186.png"/><Relationship Id="rId2" Type="http://schemas.openxmlformats.org/officeDocument/2006/relationships/image" Target="../media/image13.png"/><Relationship Id="rId16" Type="http://schemas.openxmlformats.org/officeDocument/2006/relationships/image" Target="../media/image185.png"/><Relationship Id="rId20" Type="http://schemas.openxmlformats.org/officeDocument/2006/relationships/image" Target="../media/image1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11" Type="http://schemas.openxmlformats.org/officeDocument/2006/relationships/image" Target="../media/image180.png"/><Relationship Id="rId5" Type="http://schemas.openxmlformats.org/officeDocument/2006/relationships/image" Target="../media/image178.png"/><Relationship Id="rId15" Type="http://schemas.openxmlformats.org/officeDocument/2006/relationships/image" Target="../media/image184.png"/><Relationship Id="rId10" Type="http://schemas.openxmlformats.org/officeDocument/2006/relationships/image" Target="../media/image179.png"/><Relationship Id="rId19" Type="http://schemas.openxmlformats.org/officeDocument/2006/relationships/image" Target="../media/image188.png"/><Relationship Id="rId4" Type="http://schemas.openxmlformats.org/officeDocument/2006/relationships/image" Target="../media/image98.png"/><Relationship Id="rId9" Type="http://schemas.openxmlformats.org/officeDocument/2006/relationships/image" Target="../media/image105.png"/><Relationship Id="rId14" Type="http://schemas.openxmlformats.org/officeDocument/2006/relationships/image" Target="../media/image18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4.png"/><Relationship Id="rId11" Type="http://schemas.openxmlformats.org/officeDocument/2006/relationships/image" Target="../media/image199.png"/><Relationship Id="rId5" Type="http://schemas.openxmlformats.org/officeDocument/2006/relationships/image" Target="../media/image193.png"/><Relationship Id="rId10" Type="http://schemas.openxmlformats.org/officeDocument/2006/relationships/image" Target="../media/image198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2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14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3.png"/><Relationship Id="rId7" Type="http://schemas.openxmlformats.org/officeDocument/2006/relationships/image" Target="../media/image14.png"/><Relationship Id="rId12" Type="http://schemas.openxmlformats.org/officeDocument/2006/relationships/image" Target="../media/image3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12.png"/><Relationship Id="rId4" Type="http://schemas.openxmlformats.org/officeDocument/2006/relationships/image" Target="../media/image34.png"/><Relationship Id="rId9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47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30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60.png"/><Relationship Id="rId5" Type="http://schemas.openxmlformats.org/officeDocument/2006/relationships/image" Target="../media/image55.png"/><Relationship Id="rId10" Type="http://schemas.openxmlformats.org/officeDocument/2006/relationships/image" Target="../media/image59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2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13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2.png"/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12" Type="http://schemas.openxmlformats.org/officeDocument/2006/relationships/image" Target="../media/image81.png"/><Relationship Id="rId2" Type="http://schemas.openxmlformats.org/officeDocument/2006/relationships/image" Target="../media/image73.png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80.png"/><Relationship Id="rId5" Type="http://schemas.openxmlformats.org/officeDocument/2006/relationships/image" Target="../media/image65.png"/><Relationship Id="rId15" Type="http://schemas.openxmlformats.org/officeDocument/2006/relationships/image" Target="../media/image71.png"/><Relationship Id="rId10" Type="http://schemas.openxmlformats.org/officeDocument/2006/relationships/image" Target="../media/image79.png"/><Relationship Id="rId4" Type="http://schemas.openxmlformats.org/officeDocument/2006/relationships/image" Target="../media/image75.png"/><Relationship Id="rId9" Type="http://schemas.openxmlformats.org/officeDocument/2006/relationships/image" Target="../media/image69.png"/><Relationship Id="rId14" Type="http://schemas.openxmlformats.org/officeDocument/2006/relationships/image" Target="../media/image8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94.png"/><Relationship Id="rId3" Type="http://schemas.openxmlformats.org/officeDocument/2006/relationships/image" Target="../media/image30.png"/><Relationship Id="rId7" Type="http://schemas.openxmlformats.org/officeDocument/2006/relationships/image" Target="../media/image89.png"/><Relationship Id="rId12" Type="http://schemas.openxmlformats.org/officeDocument/2006/relationships/image" Target="../media/image9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2.png"/><Relationship Id="rId5" Type="http://schemas.openxmlformats.org/officeDocument/2006/relationships/image" Target="../media/image87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6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72406" y="7341400"/>
            <a:ext cx="6092307" cy="6092307"/>
            <a:chOff x="10972406" y="7341400"/>
            <a:chExt cx="6092307" cy="60923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72406" y="7341400"/>
              <a:ext cx="6092307" cy="60923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67156" y="7762723"/>
            <a:ext cx="3646202" cy="3646202"/>
            <a:chOff x="15067156" y="7762723"/>
            <a:chExt cx="3646202" cy="36462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67156" y="7762723"/>
              <a:ext cx="3646202" cy="36462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430992" y="-1160740"/>
            <a:ext cx="5217883" cy="5217883"/>
            <a:chOff x="-2430992" y="-1160740"/>
            <a:chExt cx="5217883" cy="52178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430992" y="-1160740"/>
              <a:ext cx="5217883" cy="521788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960000">
            <a:off x="1727829" y="3790313"/>
            <a:ext cx="7715448" cy="22730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960000">
            <a:off x="1803313" y="4523677"/>
            <a:ext cx="9372793" cy="548816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27764" y="1270603"/>
            <a:ext cx="10158876" cy="3408867"/>
            <a:chOff x="9727764" y="1270603"/>
            <a:chExt cx="10158876" cy="34088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">
              <a:off x="9727764" y="1270603"/>
              <a:ext cx="10158876" cy="34088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1080000">
            <a:off x="10623589" y="1514604"/>
            <a:ext cx="6866546" cy="318746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261311" y="6382024"/>
            <a:ext cx="3625469" cy="281411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318560" y="6978813"/>
            <a:ext cx="1020463" cy="187131"/>
            <a:chOff x="12318560" y="6978813"/>
            <a:chExt cx="1020463" cy="18713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18560" y="6978813"/>
              <a:ext cx="1020463" cy="1871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5853" y="-989311"/>
            <a:ext cx="3064211" cy="3064211"/>
            <a:chOff x="1525853" y="-989311"/>
            <a:chExt cx="3064211" cy="306421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25853" y="-989311"/>
              <a:ext cx="3064211" cy="30642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96554" y="-2245287"/>
            <a:ext cx="4490573" cy="4490573"/>
            <a:chOff x="-1396554" y="-2245287"/>
            <a:chExt cx="4490573" cy="44905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396554" y="-2245287"/>
              <a:ext cx="4490573" cy="44905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386312" y="3559655"/>
            <a:ext cx="3671904" cy="3671904"/>
            <a:chOff x="-2386312" y="3559655"/>
            <a:chExt cx="3671904" cy="36719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386312" y="3559655"/>
              <a:ext cx="3671904" cy="367190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46602" y="3825469"/>
            <a:ext cx="2916326" cy="69996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0"/>
            <a:ext cx="8659653" cy="10244045"/>
            <a:chOff x="0" y="0"/>
            <a:chExt cx="8659653" cy="1024404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8659653" cy="102440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7922" y="4960844"/>
            <a:ext cx="1836517" cy="893812"/>
            <a:chOff x="4767922" y="4960844"/>
            <a:chExt cx="1836517" cy="89381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7922" y="4960844"/>
              <a:ext cx="1836517" cy="89381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78242" y="861837"/>
            <a:ext cx="2726569" cy="76018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32017" y="441554"/>
            <a:ext cx="1396566" cy="68149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99239" y="2456636"/>
            <a:ext cx="5375578" cy="127161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12233" y="1660334"/>
            <a:ext cx="2602677" cy="125802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11378" y="3615214"/>
            <a:ext cx="10378106" cy="403462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211378" y="5767280"/>
            <a:ext cx="10378106" cy="585711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96554" y="-2245287"/>
            <a:ext cx="4490573" cy="4490573"/>
            <a:chOff x="-1396554" y="-2245287"/>
            <a:chExt cx="4490573" cy="44905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396554" y="-2245287"/>
              <a:ext cx="4490573" cy="44905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386312" y="3559655"/>
            <a:ext cx="3671904" cy="3671904"/>
            <a:chOff x="-2386312" y="3559655"/>
            <a:chExt cx="3671904" cy="36719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386312" y="3559655"/>
              <a:ext cx="3671904" cy="367190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71173" y="3603145"/>
            <a:ext cx="3538964" cy="77615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78242" y="861837"/>
            <a:ext cx="2726569" cy="76018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32017" y="441554"/>
            <a:ext cx="1396566" cy="68149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23790" y="2234311"/>
            <a:ext cx="5375578" cy="127161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36785" y="1438009"/>
            <a:ext cx="2602677" cy="11560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00080"/>
            <a:ext cx="11833640" cy="9385635"/>
            <a:chOff x="0" y="900080"/>
            <a:chExt cx="11833640" cy="938563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900080"/>
              <a:ext cx="11833640" cy="93856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81866" y="3559655"/>
            <a:ext cx="1318896" cy="1835952"/>
            <a:chOff x="9281866" y="3559655"/>
            <a:chExt cx="1318896" cy="183595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81866" y="3559655"/>
              <a:ext cx="1318896" cy="183595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29592" y="3426911"/>
            <a:ext cx="9603538" cy="420287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96554" y="-2245287"/>
            <a:ext cx="4490573" cy="4490573"/>
            <a:chOff x="-1396554" y="-2245287"/>
            <a:chExt cx="4490573" cy="44905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396554" y="-2245287"/>
              <a:ext cx="4490573" cy="44905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386312" y="3559655"/>
            <a:ext cx="3671904" cy="3671904"/>
            <a:chOff x="-2386312" y="3559655"/>
            <a:chExt cx="3671904" cy="36719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386312" y="3559655"/>
              <a:ext cx="3671904" cy="367190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71173" y="3603145"/>
            <a:ext cx="4486145" cy="77615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78242" y="861837"/>
            <a:ext cx="2726569" cy="76018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32017" y="441554"/>
            <a:ext cx="1396566" cy="68149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23790" y="2234311"/>
            <a:ext cx="5375578" cy="127161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36785" y="1438009"/>
            <a:ext cx="2602677" cy="11560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73961" y="6470726"/>
            <a:ext cx="1318896" cy="3814989"/>
            <a:chOff x="8073961" y="6470726"/>
            <a:chExt cx="1318896" cy="381498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73961" y="6470726"/>
              <a:ext cx="1318896" cy="38149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35714" y="1228876"/>
            <a:ext cx="12144762" cy="8754051"/>
            <a:chOff x="-35714" y="1228876"/>
            <a:chExt cx="12144762" cy="875405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35714" y="1228876"/>
              <a:ext cx="12144762" cy="875405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072710" y="3248629"/>
            <a:ext cx="8631065" cy="517347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96554" y="-2245287"/>
            <a:ext cx="4490573" cy="4490573"/>
            <a:chOff x="-1396554" y="-2245287"/>
            <a:chExt cx="4490573" cy="44905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396554" y="-2245287"/>
              <a:ext cx="4490573" cy="44905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386312" y="3559655"/>
            <a:ext cx="3671904" cy="3671904"/>
            <a:chOff x="-2386312" y="3559655"/>
            <a:chExt cx="3671904" cy="36719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386312" y="3559655"/>
              <a:ext cx="3671904" cy="367190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71173" y="3603145"/>
            <a:ext cx="2624478" cy="7105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78242" y="861837"/>
            <a:ext cx="2726569" cy="76018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32017" y="441554"/>
            <a:ext cx="1396566" cy="68149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23790" y="2234311"/>
            <a:ext cx="5375578" cy="127161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36785" y="1438009"/>
            <a:ext cx="2602677" cy="11560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5492966" y="-105593"/>
            <a:ext cx="23157640" cy="126033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36051" y="4645381"/>
            <a:ext cx="1784773" cy="1901996"/>
            <a:chOff x="9936051" y="4645381"/>
            <a:chExt cx="1784773" cy="19019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36051" y="4645381"/>
              <a:ext cx="1784773" cy="19019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48494" y="7231559"/>
            <a:ext cx="1795110" cy="2121675"/>
            <a:chOff x="9848494" y="7231559"/>
            <a:chExt cx="1795110" cy="212167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48494" y="7231559"/>
              <a:ext cx="1795110" cy="212167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71173" y="6893935"/>
            <a:ext cx="2393964" cy="71051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189102" y="7468493"/>
            <a:ext cx="2398238" cy="119504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78988" y="5359116"/>
            <a:ext cx="11333333" cy="215101"/>
            <a:chOff x="-1178988" y="5359116"/>
            <a:chExt cx="11333333" cy="2151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1178988" y="5359116"/>
              <a:ext cx="11333333" cy="2151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73393" y="5276190"/>
            <a:ext cx="380952" cy="380952"/>
            <a:chOff x="4373393" y="5276190"/>
            <a:chExt cx="380952" cy="3809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73393" y="5276190"/>
              <a:ext cx="380952" cy="38095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35240" y="4364164"/>
            <a:ext cx="3631822" cy="9318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01230" y="6092916"/>
            <a:ext cx="5115661" cy="73658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0496" y="6828611"/>
            <a:ext cx="6893500" cy="95513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21050" y="3470040"/>
            <a:ext cx="2636924" cy="1092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0678" y="629409"/>
            <a:ext cx="3060831" cy="80773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8901" y="1087815"/>
            <a:ext cx="1942559" cy="76018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2675" y="667531"/>
            <a:ext cx="1465394" cy="69102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80947" y="3697459"/>
            <a:ext cx="3737262" cy="3737262"/>
            <a:chOff x="9880947" y="3697459"/>
            <a:chExt cx="3737262" cy="373726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80947" y="3697459"/>
              <a:ext cx="3737262" cy="37372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61905" y="3598036"/>
            <a:ext cx="3816245" cy="3816245"/>
            <a:chOff x="7961905" y="3598036"/>
            <a:chExt cx="3816245" cy="381624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61905" y="3598036"/>
              <a:ext cx="3816245" cy="38162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98027" y="-3276190"/>
            <a:ext cx="5485714" cy="5485714"/>
            <a:chOff x="11398027" y="-3276190"/>
            <a:chExt cx="5485714" cy="54857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98027" y="-3276190"/>
              <a:ext cx="5485714" cy="54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96554" y="-2245287"/>
            <a:ext cx="4490573" cy="4490573"/>
            <a:chOff x="-1396554" y="-2245287"/>
            <a:chExt cx="4490573" cy="44905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396554" y="-2245287"/>
              <a:ext cx="4490573" cy="44905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386312" y="3559655"/>
            <a:ext cx="3671904" cy="3671904"/>
            <a:chOff x="-2386312" y="3559655"/>
            <a:chExt cx="3671904" cy="36719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386312" y="3559655"/>
              <a:ext cx="3671904" cy="367190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46602" y="3825468"/>
            <a:ext cx="2916355" cy="70099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0"/>
            <a:ext cx="8659653" cy="10244045"/>
            <a:chOff x="0" y="0"/>
            <a:chExt cx="8659653" cy="1024404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8659653" cy="102440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7922" y="4960844"/>
            <a:ext cx="1836517" cy="893812"/>
            <a:chOff x="4767922" y="4960844"/>
            <a:chExt cx="1836517" cy="89381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7922" y="4960844"/>
              <a:ext cx="1836517" cy="89381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78225" y="861837"/>
            <a:ext cx="2726569" cy="76018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31999" y="441553"/>
            <a:ext cx="1575375" cy="69102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99239" y="2456636"/>
            <a:ext cx="5375578" cy="127161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12233" y="1660334"/>
            <a:ext cx="2602677" cy="125802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11378" y="6975130"/>
            <a:ext cx="10378106" cy="424665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57502" y="5539863"/>
            <a:ext cx="1676860" cy="893812"/>
            <a:chOff x="1257502" y="5539863"/>
            <a:chExt cx="1676860" cy="89381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57502" y="5539863"/>
              <a:ext cx="1676860" cy="8938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52966" y="6641184"/>
            <a:ext cx="1676860" cy="893812"/>
            <a:chOff x="2652966" y="6641184"/>
            <a:chExt cx="1676860" cy="89381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52966" y="6641184"/>
              <a:ext cx="1676860" cy="89381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211378" y="2983300"/>
            <a:ext cx="10378106" cy="606892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96554" y="-2245287"/>
            <a:ext cx="4490573" cy="4490573"/>
            <a:chOff x="-1396554" y="-2245287"/>
            <a:chExt cx="4490573" cy="44905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396554" y="-2245287"/>
              <a:ext cx="4490573" cy="44905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386312" y="3559655"/>
            <a:ext cx="3671904" cy="3671904"/>
            <a:chOff x="-2386312" y="3559655"/>
            <a:chExt cx="3671904" cy="36719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386312" y="3559655"/>
              <a:ext cx="3671904" cy="367190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71173" y="3603145"/>
            <a:ext cx="3538955" cy="77718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78225" y="861837"/>
            <a:ext cx="2726569" cy="76018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31999" y="441553"/>
            <a:ext cx="1575375" cy="69102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23790" y="2234311"/>
            <a:ext cx="5375578" cy="127161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36785" y="1438009"/>
            <a:ext cx="2602677" cy="11560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00080"/>
            <a:ext cx="11833640" cy="9385635"/>
            <a:chOff x="0" y="900080"/>
            <a:chExt cx="11833640" cy="938563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900080"/>
              <a:ext cx="11833640" cy="93856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81866" y="3559655"/>
            <a:ext cx="1318896" cy="1835952"/>
            <a:chOff x="9281866" y="3559655"/>
            <a:chExt cx="1318896" cy="183595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81866" y="3559655"/>
              <a:ext cx="1318896" cy="18359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81866" y="613688"/>
            <a:ext cx="1318896" cy="2410786"/>
            <a:chOff x="9281866" y="613688"/>
            <a:chExt cx="1318896" cy="24107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81866" y="613688"/>
              <a:ext cx="1318896" cy="24107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748503" y="613688"/>
            <a:ext cx="1318896" cy="1900572"/>
            <a:chOff x="3748503" y="613688"/>
            <a:chExt cx="1318896" cy="190057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48503" y="613688"/>
              <a:ext cx="1318896" cy="190057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776666" y="2992351"/>
            <a:ext cx="9815239" cy="612088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96554" y="-2245287"/>
            <a:ext cx="4490573" cy="4490573"/>
            <a:chOff x="-1396554" y="-2245287"/>
            <a:chExt cx="4490573" cy="44905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396554" y="-2245287"/>
              <a:ext cx="4490573" cy="44905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386312" y="3559655"/>
            <a:ext cx="3671904" cy="3671904"/>
            <a:chOff x="-2386312" y="3559655"/>
            <a:chExt cx="3671904" cy="36719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386312" y="3559655"/>
              <a:ext cx="3671904" cy="367190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71173" y="3603145"/>
            <a:ext cx="4486097" cy="77718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78225" y="861837"/>
            <a:ext cx="2726569" cy="76018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31999" y="441553"/>
            <a:ext cx="1575375" cy="69102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23790" y="2234311"/>
            <a:ext cx="5375578" cy="127161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36785" y="1438009"/>
            <a:ext cx="2602677" cy="11560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169200" y="6470726"/>
            <a:ext cx="1318896" cy="3814989"/>
            <a:chOff x="8169200" y="6470726"/>
            <a:chExt cx="1318896" cy="381498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69200" y="6470726"/>
              <a:ext cx="1318896" cy="38149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35714" y="1228876"/>
            <a:ext cx="12144762" cy="8754051"/>
            <a:chOff x="-35714" y="1228876"/>
            <a:chExt cx="12144762" cy="875405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35714" y="1228876"/>
              <a:ext cx="12144762" cy="875405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12250" y="1744337"/>
            <a:ext cx="9634462" cy="1098478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464607" y="4976140"/>
            <a:ext cx="1318896" cy="2255419"/>
            <a:chOff x="9464607" y="4976140"/>
            <a:chExt cx="1318896" cy="22554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64607" y="4976140"/>
              <a:ext cx="1318896" cy="22554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415829" y="552838"/>
            <a:ext cx="4970272" cy="4251476"/>
            <a:chOff x="3415829" y="552838"/>
            <a:chExt cx="4970272" cy="425147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15829" y="552838"/>
              <a:ext cx="4970272" cy="42514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8733" y="1228876"/>
            <a:ext cx="10697787" cy="8754051"/>
            <a:chOff x="848733" y="1228876"/>
            <a:chExt cx="10697787" cy="8754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8733" y="1228876"/>
              <a:ext cx="10697787" cy="87540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396554" y="-2245287"/>
            <a:ext cx="4490573" cy="4490573"/>
            <a:chOff x="-1396554" y="-2245287"/>
            <a:chExt cx="4490573" cy="44905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96554" y="-2245287"/>
              <a:ext cx="4490573" cy="44905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386312" y="3559655"/>
            <a:ext cx="3671904" cy="3671904"/>
            <a:chOff x="-2386312" y="3559655"/>
            <a:chExt cx="3671904" cy="367190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386312" y="3559655"/>
              <a:ext cx="3671904" cy="367190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71173" y="3603145"/>
            <a:ext cx="4293297" cy="77718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78225" y="861837"/>
            <a:ext cx="2726569" cy="76018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31999" y="441553"/>
            <a:ext cx="1575375" cy="69102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23790" y="2234311"/>
            <a:ext cx="5375578" cy="127161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36785" y="1438009"/>
            <a:ext cx="2602677" cy="115608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96554" y="-2245287"/>
            <a:ext cx="4490573" cy="4490573"/>
            <a:chOff x="-1396554" y="-2245287"/>
            <a:chExt cx="4490573" cy="44905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396554" y="-2245287"/>
              <a:ext cx="4490573" cy="44905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386312" y="3559655"/>
            <a:ext cx="3671904" cy="3671904"/>
            <a:chOff x="-2386312" y="3559655"/>
            <a:chExt cx="3671904" cy="36719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386312" y="3559655"/>
              <a:ext cx="3671904" cy="367190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71173" y="3603145"/>
            <a:ext cx="2548545" cy="70099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78225" y="861837"/>
            <a:ext cx="2726569" cy="76018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31999" y="441553"/>
            <a:ext cx="1575375" cy="69102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23790" y="2234311"/>
            <a:ext cx="5375578" cy="127161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36785" y="1438009"/>
            <a:ext cx="2602677" cy="11560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6021003" y="2629778"/>
            <a:ext cx="27478943" cy="926068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9430" y="4159773"/>
            <a:ext cx="5053850" cy="77718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24433" y="6889751"/>
            <a:ext cx="7716017" cy="184134"/>
            <a:chOff x="3024433" y="6889751"/>
            <a:chExt cx="7716017" cy="1841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024433" y="6889751"/>
              <a:ext cx="7716017" cy="1841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86450" y="2933332"/>
            <a:ext cx="422907" cy="422907"/>
            <a:chOff x="6686450" y="2933332"/>
            <a:chExt cx="422907" cy="4229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6450" y="2933332"/>
              <a:ext cx="422907" cy="4229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0710" y="1278263"/>
            <a:ext cx="1073559" cy="76018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2675" y="667531"/>
            <a:ext cx="1309623" cy="76824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24366" y="2599089"/>
            <a:ext cx="1091978" cy="123750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08120" y="2728530"/>
            <a:ext cx="1579899" cy="77846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24366" y="5200167"/>
            <a:ext cx="1091978" cy="123750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08120" y="5319282"/>
            <a:ext cx="2418595" cy="79750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24366" y="7801245"/>
            <a:ext cx="1091978" cy="123750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708120" y="7930682"/>
            <a:ext cx="2667157" cy="7975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3715495" y="6218980"/>
            <a:ext cx="6289643" cy="6289643"/>
            <a:chOff x="-3715495" y="6218980"/>
            <a:chExt cx="6289643" cy="62896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3715495" y="6218980"/>
              <a:ext cx="6289643" cy="62896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741348" y="1645302"/>
            <a:ext cx="3393494" cy="3393494"/>
            <a:chOff x="16741348" y="1645302"/>
            <a:chExt cx="3393494" cy="339349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741348" y="1645302"/>
              <a:ext cx="3393494" cy="33934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83974" y="5509327"/>
            <a:ext cx="422907" cy="422907"/>
            <a:chOff x="6683974" y="5509327"/>
            <a:chExt cx="422907" cy="42290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3974" y="5509327"/>
              <a:ext cx="422907" cy="4229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683974" y="8097392"/>
            <a:ext cx="422907" cy="422907"/>
            <a:chOff x="6683974" y="8097392"/>
            <a:chExt cx="422907" cy="42290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3974" y="8097392"/>
              <a:ext cx="422907" cy="4229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96554" y="-2245287"/>
            <a:ext cx="4490573" cy="4490573"/>
            <a:chOff x="-1396554" y="-2245287"/>
            <a:chExt cx="4490573" cy="44905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396554" y="-2245287"/>
              <a:ext cx="4490573" cy="44905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386312" y="3559655"/>
            <a:ext cx="3671904" cy="3671904"/>
            <a:chOff x="-2386312" y="3559655"/>
            <a:chExt cx="3671904" cy="36719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386312" y="3559655"/>
              <a:ext cx="3671904" cy="367190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71173" y="3603145"/>
            <a:ext cx="2548545" cy="70099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78225" y="861837"/>
            <a:ext cx="2726569" cy="76018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31999" y="441553"/>
            <a:ext cx="1575375" cy="69102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23790" y="2234311"/>
            <a:ext cx="5375578" cy="127161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36785" y="1438009"/>
            <a:ext cx="2602677" cy="11560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9430" y="4064535"/>
            <a:ext cx="3367555" cy="77718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4178947" y="3793947"/>
            <a:ext cx="20110722" cy="41209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89430" y="7244897"/>
            <a:ext cx="3839812" cy="77718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4178947" y="6925839"/>
            <a:ext cx="20110722" cy="412092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96554" y="-2245287"/>
            <a:ext cx="4490573" cy="4490573"/>
            <a:chOff x="-1396554" y="-2245287"/>
            <a:chExt cx="4490573" cy="44905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396554" y="-2245287"/>
              <a:ext cx="4490573" cy="44905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386312" y="3559655"/>
            <a:ext cx="3671904" cy="3671904"/>
            <a:chOff x="-2386312" y="3559655"/>
            <a:chExt cx="3671904" cy="36719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386312" y="3559655"/>
              <a:ext cx="3671904" cy="367190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71173" y="3603145"/>
            <a:ext cx="2384440" cy="7105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78225" y="861837"/>
            <a:ext cx="2726569" cy="76018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31999" y="441553"/>
            <a:ext cx="1575375" cy="69102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23790" y="2234311"/>
            <a:ext cx="5375578" cy="127161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36785" y="1438009"/>
            <a:ext cx="2602677" cy="11560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5524789" y="-2605980"/>
            <a:ext cx="23220907" cy="165505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91374" y="4789977"/>
            <a:ext cx="1674341" cy="879330"/>
            <a:chOff x="9591374" y="4789977"/>
            <a:chExt cx="1674341" cy="87933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91374" y="4789977"/>
              <a:ext cx="1674341" cy="8793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91374" y="6035331"/>
            <a:ext cx="1674341" cy="871575"/>
            <a:chOff x="9591374" y="6035331"/>
            <a:chExt cx="1674341" cy="87157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91374" y="6035331"/>
              <a:ext cx="1674341" cy="8715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60486" y="7509871"/>
            <a:ext cx="1663305" cy="871801"/>
            <a:chOff x="9560486" y="7509871"/>
            <a:chExt cx="1663305" cy="87180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60486" y="7509871"/>
              <a:ext cx="1663305" cy="8718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60486" y="8893217"/>
            <a:ext cx="1674341" cy="879330"/>
            <a:chOff x="9560486" y="8893217"/>
            <a:chExt cx="1674341" cy="87933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60486" y="8893217"/>
              <a:ext cx="1674341" cy="8793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67693" y="3056924"/>
            <a:ext cx="1721701" cy="1365487"/>
            <a:chOff x="9567693" y="3056924"/>
            <a:chExt cx="1721701" cy="136548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67693" y="3056924"/>
              <a:ext cx="1721701" cy="13654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8702" y="1975146"/>
            <a:ext cx="15928817" cy="5196280"/>
            <a:chOff x="1028702" y="1975146"/>
            <a:chExt cx="15928817" cy="5196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2" y="1975146"/>
              <a:ext cx="15928817" cy="51962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69878" y="-959433"/>
            <a:ext cx="5550926" cy="5550926"/>
            <a:chOff x="14769878" y="-959433"/>
            <a:chExt cx="5550926" cy="55509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69878" y="-959433"/>
              <a:ext cx="5550926" cy="555092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0710" y="1305320"/>
            <a:ext cx="1933092" cy="76018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2675" y="667531"/>
            <a:ext cx="1575375" cy="7682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917796" y="5180952"/>
            <a:ext cx="3980948" cy="3980948"/>
            <a:chOff x="-2917796" y="5180952"/>
            <a:chExt cx="3980948" cy="39809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917796" y="5180952"/>
              <a:ext cx="3980948" cy="39809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3598" y="8028602"/>
            <a:ext cx="16119052" cy="1587311"/>
            <a:chOff x="933598" y="8028602"/>
            <a:chExt cx="16119052" cy="15873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30354" y="9052240"/>
              <a:ext cx="2919194" cy="682766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0266" y="9044859"/>
              <a:ext cx="2876232" cy="714918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60649" y="9052240"/>
              <a:ext cx="3091242" cy="715604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05430" y="9041725"/>
              <a:ext cx="3128175" cy="71491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2254352" y="8068759"/>
              <a:ext cx="952381" cy="952381"/>
              <a:chOff x="2254352" y="8068759"/>
              <a:chExt cx="952381" cy="95238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254352" y="8068759"/>
                <a:ext cx="952381" cy="95238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538781" y="8072803"/>
              <a:ext cx="944293" cy="944293"/>
              <a:chOff x="6538781" y="8072803"/>
              <a:chExt cx="944293" cy="94429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538781" y="8072803"/>
                <a:ext cx="944293" cy="94429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579730" y="8028602"/>
              <a:ext cx="1001808" cy="1001808"/>
              <a:chOff x="10579730" y="8028602"/>
              <a:chExt cx="1001808" cy="100180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579730" y="8028602"/>
                <a:ext cx="1001808" cy="100180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806772" y="8115092"/>
              <a:ext cx="897813" cy="897813"/>
              <a:chOff x="14806772" y="8115092"/>
              <a:chExt cx="897813" cy="897813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806772" y="8115092"/>
                <a:ext cx="897813" cy="897813"/>
              </a:xfrm>
              <a:prstGeom prst="rect">
                <a:avLst/>
              </a:prstGeom>
            </p:spPr>
          </p:pic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C5CE5B9-CCD0-2C80-279E-1C6778F40C5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143" y="2105599"/>
            <a:ext cx="15546657" cy="5065827"/>
          </a:xfrm>
          <a:prstGeom prst="rect">
            <a:avLst/>
          </a:prstGeom>
        </p:spPr>
      </p:pic>
      <p:pic>
        <p:nvPicPr>
          <p:cNvPr id="7" name="그림 6" descr="텍스트이(가) 표시된 사진">
            <a:extLst>
              <a:ext uri="{FF2B5EF4-FFF2-40B4-BE49-F238E27FC236}">
                <a16:creationId xmlns:a16="http://schemas.microsoft.com/office/drawing/2014/main" id="{94ED8123-A599-8B55-BD59-1675AFB7B47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593" y="2105599"/>
            <a:ext cx="15512208" cy="50658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C5A57D7-0C3C-E768-1892-514B2D6AB29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043" y="2195960"/>
            <a:ext cx="15512207" cy="49754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96554" y="-2245287"/>
            <a:ext cx="4490573" cy="4490573"/>
            <a:chOff x="-1396554" y="-2245287"/>
            <a:chExt cx="4490573" cy="44905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396554" y="-2245287"/>
              <a:ext cx="4490573" cy="44905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386312" y="3559655"/>
            <a:ext cx="3671904" cy="3671904"/>
            <a:chOff x="-2386312" y="3559655"/>
            <a:chExt cx="3671904" cy="36719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386312" y="3559655"/>
              <a:ext cx="3671904" cy="367190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71173" y="3603145"/>
            <a:ext cx="2624478" cy="7105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78225" y="861837"/>
            <a:ext cx="2726569" cy="76018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31999" y="441553"/>
            <a:ext cx="1575375" cy="69102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23790" y="2234311"/>
            <a:ext cx="5375578" cy="127161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36785" y="1438009"/>
            <a:ext cx="2602677" cy="11560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71173" y="6083833"/>
            <a:ext cx="2393964" cy="71051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35388" y="6658398"/>
            <a:ext cx="2493676" cy="15488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6305" y="2514260"/>
            <a:ext cx="11392151" cy="5568859"/>
            <a:chOff x="206305" y="2514260"/>
            <a:chExt cx="11392151" cy="556885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4718541" y="975960"/>
              <a:ext cx="19699384" cy="6153201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5489771" y="7232405"/>
              <a:ext cx="22784301" cy="1134286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5489771" y="13402"/>
              <a:ext cx="22784301" cy="100034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96554" y="-2245287"/>
            <a:ext cx="4490573" cy="4490573"/>
            <a:chOff x="-1396554" y="-2245287"/>
            <a:chExt cx="4490573" cy="44905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396554" y="-2245287"/>
              <a:ext cx="4490573" cy="44905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386312" y="3559655"/>
            <a:ext cx="3671904" cy="3671904"/>
            <a:chOff x="-2386312" y="3559655"/>
            <a:chExt cx="3671904" cy="36719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386312" y="3559655"/>
              <a:ext cx="3671904" cy="367190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71173" y="3603145"/>
            <a:ext cx="4498840" cy="70743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78225" y="861837"/>
            <a:ext cx="2726569" cy="76018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31999" y="441553"/>
            <a:ext cx="1575375" cy="69102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23790" y="2234311"/>
            <a:ext cx="5375578" cy="127161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36785" y="1438009"/>
            <a:ext cx="2602677" cy="11560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34241" y="4249942"/>
            <a:ext cx="3314317" cy="5643980"/>
            <a:chOff x="1934241" y="4249942"/>
            <a:chExt cx="3314317" cy="564398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34241" y="4249942"/>
              <a:ext cx="3314317" cy="564398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73637" y="5014435"/>
            <a:ext cx="1918110" cy="50399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41683" y="7166631"/>
            <a:ext cx="2884058" cy="16616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179227" y="5934628"/>
            <a:ext cx="706621" cy="706621"/>
            <a:chOff x="3179227" y="5934628"/>
            <a:chExt cx="706621" cy="70662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79227" y="5934628"/>
              <a:ext cx="706621" cy="7066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263299" y="4249942"/>
            <a:ext cx="3314317" cy="5643980"/>
            <a:chOff x="5263299" y="4249942"/>
            <a:chExt cx="3314317" cy="564398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63299" y="4249942"/>
              <a:ext cx="3314317" cy="564398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702693" y="5024016"/>
            <a:ext cx="2200358" cy="43151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538969" y="7215760"/>
            <a:ext cx="2890563" cy="166162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577616" y="4249942"/>
            <a:ext cx="3314317" cy="5643980"/>
            <a:chOff x="8577616" y="4249942"/>
            <a:chExt cx="3314317" cy="564398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77616" y="4249942"/>
              <a:ext cx="3314317" cy="564398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017019" y="5014435"/>
            <a:ext cx="2369948" cy="50399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821668" y="7197965"/>
            <a:ext cx="2878020" cy="166162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848598" y="5957428"/>
            <a:ext cx="787371" cy="716575"/>
            <a:chOff x="9848598" y="5957428"/>
            <a:chExt cx="787371" cy="71657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848598" y="5957428"/>
              <a:ext cx="787371" cy="7165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482986" y="5870799"/>
            <a:ext cx="821693" cy="849475"/>
            <a:chOff x="6482986" y="5870799"/>
            <a:chExt cx="821693" cy="84947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482986" y="5870799"/>
              <a:ext cx="821693" cy="8494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72406" y="7145447"/>
            <a:ext cx="6205469" cy="6205469"/>
            <a:chOff x="10972406" y="7145447"/>
            <a:chExt cx="6205469" cy="62054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72406" y="7145447"/>
              <a:ext cx="6205469" cy="62054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143214" y="7658925"/>
            <a:ext cx="3713929" cy="3713929"/>
            <a:chOff x="15143214" y="7658925"/>
            <a:chExt cx="3713929" cy="37139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43214" y="7658925"/>
              <a:ext cx="3713929" cy="37139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430992" y="-1160740"/>
            <a:ext cx="5388058" cy="5388058"/>
            <a:chOff x="-2430992" y="-1160740"/>
            <a:chExt cx="5388058" cy="53880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430992" y="-1160740"/>
              <a:ext cx="5388058" cy="538805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22001" y="4070554"/>
            <a:ext cx="11079166" cy="34815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76197" y="2170912"/>
            <a:ext cx="8506669" cy="330656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54901" y="-983720"/>
            <a:ext cx="3164147" cy="3164147"/>
            <a:chOff x="1654901" y="-983720"/>
            <a:chExt cx="3164147" cy="316414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4901" y="-983720"/>
              <a:ext cx="3164147" cy="31641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72406" y="1186538"/>
            <a:ext cx="8684737" cy="917698"/>
            <a:chOff x="10972406" y="1186538"/>
            <a:chExt cx="8684737" cy="91769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0972406" y="1186538"/>
              <a:ext cx="8684737" cy="91769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88561" y="1331828"/>
            <a:ext cx="4127773" cy="68989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2760813" y="4727267"/>
            <a:ext cx="6289643" cy="6289643"/>
            <a:chOff x="-2760813" y="4727267"/>
            <a:chExt cx="6289643" cy="62896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760813" y="4727267"/>
              <a:ext cx="6289643" cy="628964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36381" y="6873514"/>
            <a:ext cx="5125154" cy="272911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4366" y="2599089"/>
            <a:ext cx="1091359" cy="122556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08120" y="2728530"/>
            <a:ext cx="2791509" cy="77846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24366" y="5200167"/>
            <a:ext cx="1091359" cy="12255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08120" y="5319282"/>
            <a:ext cx="2667052" cy="7949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24366" y="7801245"/>
            <a:ext cx="1091359" cy="122556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08120" y="7930682"/>
            <a:ext cx="2791242" cy="7949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3715495" y="2593077"/>
            <a:ext cx="6289643" cy="6289643"/>
            <a:chOff x="-3715495" y="2593077"/>
            <a:chExt cx="6289643" cy="62896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3715495" y="2593077"/>
              <a:ext cx="6289643" cy="62896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741348" y="1645302"/>
            <a:ext cx="3393494" cy="3393494"/>
            <a:chOff x="16741348" y="1645302"/>
            <a:chExt cx="3393494" cy="339349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41348" y="1645302"/>
              <a:ext cx="3393494" cy="339349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0710" y="1188548"/>
            <a:ext cx="1073559" cy="76018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2675" y="667531"/>
            <a:ext cx="1309623" cy="7682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26071" y="5107161"/>
            <a:ext cx="10512741" cy="184134"/>
            <a:chOff x="1626071" y="5107161"/>
            <a:chExt cx="10512741" cy="18413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626071" y="5107161"/>
              <a:ext cx="10512741" cy="1841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86450" y="2933332"/>
            <a:ext cx="422907" cy="422907"/>
            <a:chOff x="6686450" y="2933332"/>
            <a:chExt cx="422907" cy="42290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86450" y="2933332"/>
              <a:ext cx="422907" cy="4229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83974" y="5509327"/>
            <a:ext cx="422907" cy="422907"/>
            <a:chOff x="6683974" y="5509327"/>
            <a:chExt cx="422907" cy="42290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83974" y="5509327"/>
              <a:ext cx="422907" cy="4229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683974" y="8097392"/>
            <a:ext cx="422907" cy="422907"/>
            <a:chOff x="6683974" y="8097392"/>
            <a:chExt cx="422907" cy="42290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83974" y="8097392"/>
              <a:ext cx="422907" cy="4229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4370" y="2599093"/>
            <a:ext cx="1091350" cy="121476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08120" y="2728530"/>
            <a:ext cx="2037347" cy="7784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3715495" y="2593077"/>
            <a:ext cx="6289643" cy="6289643"/>
            <a:chOff x="-3715495" y="2593077"/>
            <a:chExt cx="6289643" cy="62896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715495" y="2593077"/>
              <a:ext cx="6289643" cy="62896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741348" y="1645302"/>
            <a:ext cx="3393494" cy="3393494"/>
            <a:chOff x="16741348" y="1645302"/>
            <a:chExt cx="3393494" cy="339349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41348" y="1645302"/>
              <a:ext cx="3393494" cy="339349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0710" y="1188548"/>
            <a:ext cx="1073559" cy="76018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2675" y="667531"/>
            <a:ext cx="1309623" cy="7682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806251" y="2926981"/>
            <a:ext cx="6152381" cy="184134"/>
            <a:chOff x="3806251" y="2926981"/>
            <a:chExt cx="6152381" cy="1841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3806251" y="2926981"/>
              <a:ext cx="6152381" cy="1841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86450" y="2933332"/>
            <a:ext cx="422907" cy="422907"/>
            <a:chOff x="6686450" y="2933332"/>
            <a:chExt cx="422907" cy="42290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86450" y="2933332"/>
              <a:ext cx="422907" cy="4229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94069" y="5798094"/>
            <a:ext cx="422907" cy="422907"/>
            <a:chOff x="6694069" y="5798094"/>
            <a:chExt cx="422907" cy="42290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94069" y="5798094"/>
              <a:ext cx="422907" cy="42290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31989" y="5559093"/>
            <a:ext cx="1091350" cy="121476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715739" y="5688530"/>
            <a:ext cx="1440119" cy="78180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56814" y="-4794405"/>
            <a:ext cx="6289643" cy="6289643"/>
            <a:chOff x="8756814" y="-4794405"/>
            <a:chExt cx="6289643" cy="6289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56814" y="-4794405"/>
              <a:ext cx="6289643" cy="6289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988" y="1536774"/>
            <a:ext cx="4846296" cy="4846296"/>
            <a:chOff x="1445988" y="1536774"/>
            <a:chExt cx="4846296" cy="48462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5988" y="1536774"/>
              <a:ext cx="4846296" cy="48462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38757" y="1536774"/>
            <a:ext cx="4846296" cy="4846296"/>
            <a:chOff x="6738757" y="1536774"/>
            <a:chExt cx="4846296" cy="48462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8757" y="1536774"/>
              <a:ext cx="4846296" cy="48462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93430" y="1536774"/>
            <a:ext cx="4846296" cy="4846296"/>
            <a:chOff x="11993430" y="1536774"/>
            <a:chExt cx="4846296" cy="48462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93430" y="1536774"/>
              <a:ext cx="4846296" cy="484629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62998" y="7353197"/>
            <a:ext cx="1926550" cy="81676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86967" y="6763712"/>
            <a:ext cx="2659485" cy="79147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9801" y="8123811"/>
            <a:ext cx="4321834" cy="126695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55765" y="7391807"/>
            <a:ext cx="1936074" cy="81676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779736" y="6840932"/>
            <a:ext cx="2734694" cy="80099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707887" y="8159172"/>
            <a:ext cx="3742844" cy="134685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410408" y="7353198"/>
            <a:ext cx="1936074" cy="80724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4086678" y="4346106"/>
            <a:ext cx="5685048" cy="5685048"/>
            <a:chOff x="-4086678" y="4346106"/>
            <a:chExt cx="5685048" cy="568504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4086678" y="4346106"/>
              <a:ext cx="5685048" cy="568504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50710" y="1188548"/>
            <a:ext cx="1942559" cy="76018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52675" y="667531"/>
            <a:ext cx="984252" cy="73967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034409" y="6763712"/>
            <a:ext cx="2734694" cy="80099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955334" y="8219049"/>
            <a:ext cx="4321834" cy="132969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767892" y="1783778"/>
            <a:ext cx="7051548" cy="7051548"/>
            <a:chOff x="-2767892" y="1783778"/>
            <a:chExt cx="7051548" cy="70515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767892" y="1783778"/>
              <a:ext cx="7051548" cy="70515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63993" y="3448663"/>
            <a:ext cx="3388388" cy="3388388"/>
            <a:chOff x="7963993" y="3448663"/>
            <a:chExt cx="3388388" cy="33883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63993" y="3448663"/>
              <a:ext cx="3388388" cy="338838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29447" y="2213132"/>
            <a:ext cx="4634775" cy="284141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960000">
            <a:off x="10967000" y="1773039"/>
            <a:ext cx="3181245" cy="15495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699257" y="5047619"/>
            <a:ext cx="884966" cy="101587"/>
            <a:chOff x="15699257" y="5047619"/>
            <a:chExt cx="884966" cy="10158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99257" y="5047619"/>
              <a:ext cx="884966" cy="10158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70382" y="5837306"/>
            <a:ext cx="5947071" cy="31234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53833" y="2231484"/>
            <a:ext cx="5481048" cy="4126803"/>
            <a:chOff x="1153833" y="2231484"/>
            <a:chExt cx="5481048" cy="412680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3833" y="2231484"/>
              <a:ext cx="5481048" cy="412680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0710" y="1188548"/>
            <a:ext cx="2359045" cy="76018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2675" y="667531"/>
            <a:ext cx="1801271" cy="69102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259244" y="5884924"/>
            <a:ext cx="6171429" cy="3687429"/>
            <a:chOff x="3259244" y="5884924"/>
            <a:chExt cx="6171429" cy="3687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59244" y="5884924"/>
              <a:ext cx="6171429" cy="3687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22678" y="3598036"/>
            <a:ext cx="3737262" cy="3737262"/>
            <a:chOff x="3422678" y="3598036"/>
            <a:chExt cx="3737262" cy="37372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2678" y="3598036"/>
              <a:ext cx="3737262" cy="37372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74226" y="5359116"/>
            <a:ext cx="11333333" cy="215101"/>
            <a:chOff x="7274226" y="5359116"/>
            <a:chExt cx="11333333" cy="2151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274226" y="5359116"/>
              <a:ext cx="11333333" cy="2151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72262" y="3618476"/>
            <a:ext cx="3816245" cy="3816245"/>
            <a:chOff x="5072262" y="3618476"/>
            <a:chExt cx="3816245" cy="38162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72262" y="3618476"/>
              <a:ext cx="3816245" cy="38162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6607" y="5276190"/>
            <a:ext cx="380952" cy="380952"/>
            <a:chOff x="12826607" y="5276190"/>
            <a:chExt cx="380952" cy="38095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6607" y="5276190"/>
              <a:ext cx="380952" cy="38095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88478" y="4364164"/>
            <a:ext cx="3377231" cy="9318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47516" y="6147817"/>
            <a:ext cx="5424253" cy="9551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4195742" y="2166410"/>
            <a:ext cx="6900504" cy="6900504"/>
            <a:chOff x="-4195742" y="2166410"/>
            <a:chExt cx="6900504" cy="690050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4195742" y="2166410"/>
              <a:ext cx="6900504" cy="69005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74250" y="3470040"/>
            <a:ext cx="2779572" cy="120087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8901" y="1087815"/>
            <a:ext cx="1942559" cy="76018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2675" y="667531"/>
            <a:ext cx="1465394" cy="69102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274226" y="-3520209"/>
            <a:ext cx="6449583" cy="6449583"/>
            <a:chOff x="12274226" y="-3520209"/>
            <a:chExt cx="6449583" cy="64495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74226" y="-3520209"/>
              <a:ext cx="6449583" cy="64495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80461" y="5359116"/>
            <a:ext cx="19718557" cy="215101"/>
            <a:chOff x="-880461" y="5359116"/>
            <a:chExt cx="19718557" cy="2151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880461" y="5359116"/>
              <a:ext cx="19718557" cy="2151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8542" y="3603375"/>
            <a:ext cx="3816245" cy="3816245"/>
            <a:chOff x="1608542" y="3603375"/>
            <a:chExt cx="3816245" cy="38162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8542" y="3603375"/>
              <a:ext cx="3816245" cy="38162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34316" y="5276190"/>
            <a:ext cx="380952" cy="380952"/>
            <a:chOff x="9334316" y="5276190"/>
            <a:chExt cx="380952" cy="38095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34316" y="5276190"/>
              <a:ext cx="380952" cy="38095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96164" y="4364164"/>
            <a:ext cx="3631822" cy="9318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62154" y="6092916"/>
            <a:ext cx="4637785" cy="73658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31411" y="6828611"/>
            <a:ext cx="6385786" cy="5048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603264" y="3603375"/>
            <a:ext cx="3816245" cy="3816245"/>
            <a:chOff x="13603264" y="3603375"/>
            <a:chExt cx="3816245" cy="38162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03264" y="3603375"/>
              <a:ext cx="3816245" cy="381624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31906" y="7629134"/>
            <a:ext cx="3782205" cy="95512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215239" y="7629134"/>
            <a:ext cx="3782205" cy="95512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81964" y="3485145"/>
            <a:ext cx="2556334" cy="109276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747290" y="8488378"/>
            <a:ext cx="4777501" cy="4777501"/>
            <a:chOff x="4747290" y="8488378"/>
            <a:chExt cx="4777501" cy="477750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47290" y="8488378"/>
              <a:ext cx="4777501" cy="477750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8901" y="1087815"/>
            <a:ext cx="1942559" cy="76018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52675" y="667531"/>
            <a:ext cx="1465394" cy="76824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58176" y="2709243"/>
            <a:ext cx="5879734" cy="5879734"/>
            <a:chOff x="-1058176" y="2709243"/>
            <a:chExt cx="5879734" cy="58797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58176" y="2709243"/>
              <a:ext cx="5879734" cy="58797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54932" y="-3838237"/>
            <a:ext cx="6289643" cy="6289643"/>
            <a:chOff x="13354932" y="-3838237"/>
            <a:chExt cx="6289643" cy="62896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54932" y="-3838237"/>
              <a:ext cx="6289643" cy="62896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53748" y="3081398"/>
            <a:ext cx="5375578" cy="12716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760397" y="5035435"/>
            <a:ext cx="935793" cy="107422"/>
            <a:chOff x="10760397" y="5035435"/>
            <a:chExt cx="935793" cy="1074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60397" y="5035435"/>
              <a:ext cx="935793" cy="10742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8901" y="1087815"/>
            <a:ext cx="2726569" cy="76018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2675" y="667531"/>
            <a:ext cx="1396566" cy="6814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59716" y="4314068"/>
            <a:ext cx="3176947" cy="72706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78763" y="5508706"/>
            <a:ext cx="4952776" cy="14921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760397" y="6208451"/>
            <a:ext cx="189189" cy="189189"/>
            <a:chOff x="10760397" y="6208451"/>
            <a:chExt cx="189189" cy="18918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60397" y="6208451"/>
              <a:ext cx="189189" cy="18918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69239" y="7267258"/>
            <a:ext cx="5916347" cy="151131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666742" y="2111796"/>
            <a:ext cx="2602677" cy="125802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760397" y="7882002"/>
            <a:ext cx="189189" cy="189189"/>
            <a:chOff x="10760397" y="7882002"/>
            <a:chExt cx="189189" cy="18918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60397" y="7882002"/>
              <a:ext cx="189189" cy="1891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45838" y="2212505"/>
            <a:ext cx="3943823" cy="3943823"/>
            <a:chOff x="2345838" y="2212505"/>
            <a:chExt cx="3943823" cy="394382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45838" y="2212505"/>
              <a:ext cx="3943823" cy="394382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199034" y="4943898"/>
            <a:ext cx="3943823" cy="3943823"/>
            <a:chOff x="5199034" y="4943898"/>
            <a:chExt cx="3943823" cy="394382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99034" y="4943898"/>
              <a:ext cx="3943823" cy="39438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사용자 지정</PresentationFormat>
  <Paragraphs>0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민 선홍</cp:lastModifiedBy>
  <cp:revision>2</cp:revision>
  <dcterms:created xsi:type="dcterms:W3CDTF">2022-12-09T14:12:09Z</dcterms:created>
  <dcterms:modified xsi:type="dcterms:W3CDTF">2022-12-09T05:13:44Z</dcterms:modified>
</cp:coreProperties>
</file>